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A79EC7-629E-4244-1343-344C17D57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FFB3CB-2EF2-0EA3-1D39-A3DCB564C5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7E0C26-159C-E192-06BA-97322EACD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213C4B-4249-0609-0C4F-EA33D2C50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25DAC0B-8E60-CC42-9307-244F0A1A7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6546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5F6F5C-A57C-1BAE-529B-9E7A4B461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AABA98E-BA1C-9F9C-516D-9EAD835443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69BEB00-7027-ECE1-5ABE-75CC81F06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B340CC1-7F32-D434-F4B7-3C9B948B0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3F2130-E447-CBB4-8ED5-7A7DB2462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3387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1ABE82D-0E4E-5A42-B67F-2304F2DEED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34D7B78-DADE-AD43-B524-B56F287DF2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FED862-331F-0342-25FA-B9C22EB4A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E23D45-A17E-EE7B-3DD9-877CB566D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EEEECF-44C1-B815-3C87-5A3438C91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31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4CD263-B941-491B-6879-55FC445D2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F25622-868A-A546-E955-68EEEECAF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7E5851A-394B-90D7-760E-33945CD05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C8F785-94C5-3A4F-CE44-C0647524E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4FF2CC8-4995-94C5-7C3B-9561C700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5638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4D51AB-924F-D7F1-A91B-72B75FA9F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F9D2963-C533-20F3-5519-12CF508DD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B69E2FD-2EAD-4845-5A6F-83905898A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B4556B-4F53-51CD-420A-CA40EC6CF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E43550-8791-A728-5CAF-90474739B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456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E77FD6-64F8-BE93-8A4A-40407F92F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09C7430-6458-F18A-A332-257CE6A54D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41A535D-F349-3C6E-AA4F-B7CD3DB01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F645B7E-78E7-726A-C09D-43762780D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C540453-A8F8-0980-BE5A-1ED58858D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9EE52B7-DBC1-2D97-D479-68EA76413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1691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805D76-A5B1-3B74-2BAF-757A44ECD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FEE49D7-F41A-FB00-D310-316074290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5B8AD46-7B36-EBA3-14DD-74BCFE4DE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BFE8A06-B9E9-F01D-CE61-2F67C43D51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5158FFC-75EF-C680-9022-E49785644F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0DA73F2-88CC-01B1-98A5-E89CCF55B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154BB5A-ED6C-9500-91B7-C88AD8EE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173F60D-DCFD-CB80-D5E5-444B956A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9290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092D03-688D-15C6-A448-9DF9B0054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4DD84F5-D5FD-2B4F-1356-E57B82A36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97C70DF-7895-4761-52CB-AD38134DE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2DD7A08-E81E-1012-A275-4438686F8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8552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1449F83-CA7C-EE6D-305C-6E5D93924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5F49E6B-45DD-62F3-2AF3-2370CEF1E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F574F0B-EA53-BF0D-CB04-8B6140CEC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3117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E085CD-9A21-A4C0-67B8-ACAF9C484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32BD073-93C4-0E8E-4C89-DB270A82A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D48F41C-A59A-0D32-87D7-B75DB11E9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5B78628-F054-AF5F-79B8-511D41C3E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EF463A5-5659-BC44-D893-C77DFB350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DB68AC8-EA31-B6D3-62A9-2D0F219B0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1068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F25359-D180-D969-87B3-2F377A67D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CF64AAD-3CAC-6A05-D039-C75C3E0F35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4136DA8-87AD-95C2-E8AD-AB62853088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793E0FA-FE05-E3AE-013F-86EF09977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5855DC-917E-F2E2-CD7C-BBFFC3487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30E8663-5C4D-A6F8-4519-F3AC868BD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8564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DCCC6D1-54BA-FB23-0A6B-A3BCB122C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4C275D3-51BE-48F8-BC2F-1B3BAC02E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870F48-F055-0527-B33E-A2D6C5118C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61108-EC98-44A1-AE2B-2EF8313C1FC2}" type="datetimeFigureOut">
              <a:rPr lang="pt-BR" smtClean="0"/>
              <a:t>25/11/2025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62C09B5-BCF2-0C57-9345-DE947C97A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9F598D-BFD2-277C-58B3-29CC359121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017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9EF60C9D-6610-ECEA-FFC2-7423B19F47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1918" y="2333890"/>
            <a:ext cx="7968163" cy="302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474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38775" y="1997833"/>
            <a:ext cx="10162903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 smtClean="0"/>
              <a:t>Título do Trabalho</a:t>
            </a:r>
          </a:p>
          <a:p>
            <a:endParaRPr lang="pt-BR" sz="3200" b="1" dirty="0" smtClean="0"/>
          </a:p>
          <a:p>
            <a:endParaRPr lang="pt-B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 smtClean="0"/>
              <a:t>Os itens do trabalho devem ser escritos de forma topificada com apenas as principais informações de cada item;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 smtClean="0"/>
              <a:t>Devem ser usados até 10 slides;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 smtClean="0"/>
              <a:t>Para garantir o </a:t>
            </a:r>
            <a:r>
              <a:rPr lang="pt-BR" b="1" dirty="0" smtClean="0"/>
              <a:t>certificado de apresentação</a:t>
            </a:r>
            <a:r>
              <a:rPr lang="pt-BR" dirty="0" smtClean="0"/>
              <a:t>, o autor principal precisará estar </a:t>
            </a:r>
            <a:r>
              <a:rPr lang="pt-BR" b="1" dirty="0" smtClean="0"/>
              <a:t>credenciado</a:t>
            </a:r>
            <a:r>
              <a:rPr lang="pt-BR" dirty="0" smtClean="0"/>
              <a:t>, conforme sua modalidade de inscrição  (presencial ou online)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0787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1F9BFCC2-192A-9332-3689-9EF466B555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1520" y="2261028"/>
            <a:ext cx="9028959" cy="351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525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53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Allef Henrique</dc:creator>
  <cp:lastModifiedBy>Laura Santos</cp:lastModifiedBy>
  <cp:revision>12</cp:revision>
  <dcterms:created xsi:type="dcterms:W3CDTF">2024-02-26T16:47:39Z</dcterms:created>
  <dcterms:modified xsi:type="dcterms:W3CDTF">2025-11-25T13:55:13Z</dcterms:modified>
</cp:coreProperties>
</file>